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6"/>
  </p:notesMasterIdLst>
  <p:handoutMasterIdLst>
    <p:handoutMasterId r:id="rId27"/>
  </p:handoutMasterIdLst>
  <p:sldIdLst>
    <p:sldId id="435" r:id="rId7"/>
    <p:sldId id="470" r:id="rId8"/>
    <p:sldId id="434" r:id="rId9"/>
    <p:sldId id="453" r:id="rId10"/>
    <p:sldId id="442" r:id="rId11"/>
    <p:sldId id="443" r:id="rId12"/>
    <p:sldId id="444" r:id="rId13"/>
    <p:sldId id="439" r:id="rId14"/>
    <p:sldId id="455" r:id="rId15"/>
    <p:sldId id="432" r:id="rId16"/>
    <p:sldId id="441" r:id="rId17"/>
    <p:sldId id="454" r:id="rId18"/>
    <p:sldId id="445" r:id="rId19"/>
    <p:sldId id="465" r:id="rId20"/>
    <p:sldId id="467" r:id="rId21"/>
    <p:sldId id="256" r:id="rId22"/>
    <p:sldId id="466" r:id="rId23"/>
    <p:sldId id="468" r:id="rId24"/>
    <p:sldId id="265" r:id="rId25"/>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89" d="100"/>
          <a:sy n="89" d="100"/>
        </p:scale>
        <p:origin x="1392"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tiff"/><Relationship Id="rId9" Type="http://schemas.openxmlformats.org/officeDocument/2006/relationships/image" Target="../media/image49.tiff"/></Relationships>
</file>

<file path=ppt/slides/_rels/slide17.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3.tiff"/><Relationship Id="rId7" Type="http://schemas.openxmlformats.org/officeDocument/2006/relationships/image" Target="../media/image48.png"/><Relationship Id="rId2" Type="http://schemas.openxmlformats.org/officeDocument/2006/relationships/image" Target="../media/image42.tiff"/><Relationship Id="rId1" Type="http://schemas.openxmlformats.org/officeDocument/2006/relationships/slideLayout" Target="../slideLayouts/slideLayout54.xml"/><Relationship Id="rId6" Type="http://schemas.openxmlformats.org/officeDocument/2006/relationships/image" Target="../media/image51.tiff"/><Relationship Id="rId5" Type="http://schemas.openxmlformats.org/officeDocument/2006/relationships/image" Target="../media/image45.tiff"/><Relationship Id="rId4" Type="http://schemas.openxmlformats.org/officeDocument/2006/relationships/image" Target="../media/image44.tiff"/><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twitter.com/960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29.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9.jp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9.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32.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051727" y="1672310"/>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80" name="Group 79">
            <a:extLst>
              <a:ext uri="{FF2B5EF4-FFF2-40B4-BE49-F238E27FC236}">
                <a16:creationId xmlns:a16="http://schemas.microsoft.com/office/drawing/2014/main" id="{CFE30586-55AF-4B92-ABCE-A446792EEC7B}"/>
              </a:ext>
            </a:extLst>
          </p:cNvPr>
          <p:cNvGrpSpPr/>
          <p:nvPr/>
        </p:nvGrpSpPr>
        <p:grpSpPr>
          <a:xfrm>
            <a:off x="4741682" y="1277612"/>
            <a:ext cx="2711811" cy="1506860"/>
            <a:chOff x="5946437" y="1277612"/>
            <a:chExt cx="2711811" cy="1506860"/>
          </a:xfrm>
          <a:solidFill>
            <a:schemeClr val="tx1"/>
          </a:solidFill>
        </p:grpSpPr>
        <p:pic>
          <p:nvPicPr>
            <p:cNvPr id="72" name="Graphic 71" descr="Tools">
              <a:extLst>
                <a:ext uri="{FF2B5EF4-FFF2-40B4-BE49-F238E27FC236}">
                  <a16:creationId xmlns:a16="http://schemas.microsoft.com/office/drawing/2014/main" id="{CB6BEBE1-FB80-4D3D-8A62-442F75091B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46437" y="1277612"/>
              <a:ext cx="1506860" cy="1506860"/>
            </a:xfrm>
            <a:prstGeom prst="rect">
              <a:avLst/>
            </a:prstGeom>
          </p:spPr>
        </p:pic>
        <p:pic>
          <p:nvPicPr>
            <p:cNvPr id="79" name="Graphic 78" descr="Hourglass">
              <a:extLst>
                <a:ext uri="{FF2B5EF4-FFF2-40B4-BE49-F238E27FC236}">
                  <a16:creationId xmlns:a16="http://schemas.microsoft.com/office/drawing/2014/main" id="{A1215AE4-2F5D-498E-B948-713EECEE90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02677" y="1328901"/>
              <a:ext cx="1455571" cy="1455571"/>
            </a:xfrm>
            <a:prstGeom prst="rect">
              <a:avLst/>
            </a:prstGeom>
          </p:spPr>
        </p:pic>
      </p:grpSp>
    </p:spTree>
    <p:extLst>
      <p:ext uri="{BB962C8B-B14F-4D97-AF65-F5344CB8AC3E}">
        <p14:creationId xmlns:p14="http://schemas.microsoft.com/office/powerpoint/2010/main" val="401323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2000" fill="hold"/>
                                        <p:tgtEl>
                                          <p:spTgt spid="74"/>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7" name="Group 26">
            <a:extLst>
              <a:ext uri="{FF2B5EF4-FFF2-40B4-BE49-F238E27FC236}">
                <a16:creationId xmlns:a16="http://schemas.microsoft.com/office/drawing/2014/main" id="{A0DBB5D5-EB3F-4B41-BBEC-4696483B6543}"/>
              </a:ext>
            </a:extLst>
          </p:cNvPr>
          <p:cNvGrpSpPr/>
          <p:nvPr/>
        </p:nvGrpSpPr>
        <p:grpSpPr>
          <a:xfrm>
            <a:off x="1051727" y="2344696"/>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700112"/>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209460"/>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812274"/>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54526"/>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4" name="Picture 33">
            <a:extLst>
              <a:ext uri="{FF2B5EF4-FFF2-40B4-BE49-F238E27FC236}">
                <a16:creationId xmlns:a16="http://schemas.microsoft.com/office/drawing/2014/main" id="{16014685-5178-4D4F-891C-4828C8D5C45D}"/>
              </a:ext>
            </a:extLst>
          </p:cNvPr>
          <p:cNvPicPr>
            <a:picLocks noChangeAspect="1"/>
          </p:cNvPicPr>
          <p:nvPr/>
        </p:nvPicPr>
        <p:blipFill>
          <a:blip r:embed="rId17"/>
          <a:stretch>
            <a:fillRect/>
          </a:stretch>
        </p:blipFill>
        <p:spPr>
          <a:xfrm>
            <a:off x="3483337" y="2625817"/>
            <a:ext cx="576497" cy="384257"/>
          </a:xfrm>
          <a:prstGeom prst="rect">
            <a:avLst/>
          </a:prstGeom>
        </p:spPr>
      </p:pic>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2662197"/>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3490982"/>
            <a:ext cx="412424" cy="274897"/>
          </a:xfrm>
          <a:prstGeom prst="rect">
            <a:avLst/>
          </a:prstGeom>
        </p:spPr>
      </p:pic>
      <p:pic>
        <p:nvPicPr>
          <p:cNvPr id="39" name="Picture 38">
            <a:extLst>
              <a:ext uri="{FF2B5EF4-FFF2-40B4-BE49-F238E27FC236}">
                <a16:creationId xmlns:a16="http://schemas.microsoft.com/office/drawing/2014/main" id="{318A40BE-682F-4891-BDFD-082E69CC6541}"/>
              </a:ext>
            </a:extLst>
          </p:cNvPr>
          <p:cNvPicPr>
            <a:picLocks noChangeAspect="1"/>
          </p:cNvPicPr>
          <p:nvPr/>
        </p:nvPicPr>
        <p:blipFill>
          <a:blip r:embed="rId17"/>
          <a:stretch>
            <a:fillRect/>
          </a:stretch>
        </p:blipFill>
        <p:spPr>
          <a:xfrm>
            <a:off x="7526833" y="2562397"/>
            <a:ext cx="576497" cy="38425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725178"/>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725177"/>
            <a:ext cx="576497" cy="384257"/>
          </a:xfrm>
          <a:prstGeom prst="rect">
            <a:avLst/>
          </a:prstGeom>
        </p:spPr>
      </p:pic>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44529" y="4729177"/>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5132091" y="4831686"/>
            <a:ext cx="1342456" cy="799658"/>
          </a:xfrm>
          <a:prstGeom prst="rect">
            <a:avLst/>
          </a:prstGeom>
        </p:spPr>
      </p:pic>
      <p:pic>
        <p:nvPicPr>
          <p:cNvPr id="47" name="Picture 46">
            <a:extLst>
              <a:ext uri="{FF2B5EF4-FFF2-40B4-BE49-F238E27FC236}">
                <a16:creationId xmlns:a16="http://schemas.microsoft.com/office/drawing/2014/main" id="{0745C7FE-17AA-46A3-8D8A-B1F6EA4F8E23}"/>
              </a:ext>
            </a:extLst>
          </p:cNvPr>
          <p:cNvPicPr>
            <a:picLocks noChangeAspect="1"/>
          </p:cNvPicPr>
          <p:nvPr/>
        </p:nvPicPr>
        <p:blipFill>
          <a:blip r:embed="rId19">
            <a:extLst/>
          </a:blip>
          <a:stretch>
            <a:fillRect/>
          </a:stretch>
        </p:blipFill>
        <p:spPr>
          <a:xfrm>
            <a:off x="8384378" y="4831686"/>
            <a:ext cx="1342456" cy="799658"/>
          </a:xfrm>
          <a:prstGeom prst="rect">
            <a:avLst/>
          </a:prstGeom>
        </p:spPr>
      </p:pic>
      <p:sp>
        <p:nvSpPr>
          <p:cNvPr id="6" name="Cloud 5">
            <a:extLst>
              <a:ext uri="{FF2B5EF4-FFF2-40B4-BE49-F238E27FC236}">
                <a16:creationId xmlns:a16="http://schemas.microsoft.com/office/drawing/2014/main" id="{7EF81F72-4662-41D2-9AC3-B9A8B40694CD}"/>
              </a:ext>
            </a:extLst>
          </p:cNvPr>
          <p:cNvSpPr/>
          <p:nvPr/>
        </p:nvSpPr>
        <p:spPr bwMode="gray">
          <a:xfrm>
            <a:off x="1273310" y="4774885"/>
            <a:ext cx="2379996" cy="905512"/>
          </a:xfrm>
          <a:prstGeom prst="cloud">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Java, Go, C++, Ruby, …</a:t>
            </a:r>
          </a:p>
        </p:txBody>
      </p:sp>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1801</Words>
  <Application>Microsoft Office PowerPoint</Application>
  <PresentationFormat>Custom</PresentationFormat>
  <Paragraphs>347</Paragraphs>
  <Slides>19</Slides>
  <Notes>15</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Tech Pizza – levels of abstraction</vt:lpstr>
      <vt:lpstr>Containers are awesome!     But why?</vt:lpstr>
      <vt:lpstr>The enterprise IT adoption cycle</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61</cp:revision>
  <dcterms:created xsi:type="dcterms:W3CDTF">2018-09-20T13:43:01Z</dcterms:created>
  <dcterms:modified xsi:type="dcterms:W3CDTF">2018-12-13T14:00:45Z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